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7"/>
  </p:notesMasterIdLst>
  <p:sldIdLst>
    <p:sldId id="2147480783" r:id="rId7"/>
    <p:sldId id="2147482333" r:id="rId8"/>
    <p:sldId id="2147482237" r:id="rId9"/>
    <p:sldId id="2147482248" r:id="rId10"/>
    <p:sldId id="2147482238" r:id="rId11"/>
    <p:sldId id="2147482227" r:id="rId12"/>
    <p:sldId id="2147482241" r:id="rId13"/>
    <p:sldId id="2147482240" r:id="rId14"/>
    <p:sldId id="2147482242" r:id="rId15"/>
    <p:sldId id="2147482246" r:id="rId16"/>
    <p:sldId id="2147482245" r:id="rId17"/>
    <p:sldId id="2147482239" r:id="rId18"/>
    <p:sldId id="2147482250" r:id="rId19"/>
    <p:sldId id="2147482244" r:id="rId20"/>
    <p:sldId id="2147482251" r:id="rId21"/>
    <p:sldId id="2147482249" r:id="rId22"/>
    <p:sldId id="2147482247" r:id="rId23"/>
    <p:sldId id="2147482233" r:id="rId24"/>
    <p:sldId id="2147482252" r:id="rId25"/>
    <p:sldId id="2147482332" r:id="rId2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varScale="1">
        <p:scale>
          <a:sx n="76" d="100"/>
          <a:sy n="76" d="100"/>
        </p:scale>
        <p:origin x="36" y="2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03/15/2025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3/15/2025 10:59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F9FE-90D4-B769-86B8-D7B99D0B3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1AC12-1A02-B811-4E8B-75AE7A160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944D1-E235-3591-2CAF-C782412C9DB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AAB0D8-B128-88A9-FF0E-44D35C7F54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52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dirty="0">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1075220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3/15/2025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3/15/2025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3/15/2025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1.pn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4.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3/15/2025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0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9.xml"/><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75.xml"/><Relationship Id="rId5" Type="http://schemas.openxmlformats.org/officeDocument/2006/relationships/image" Target="../media/image56.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70685" y="432941"/>
            <a:ext cx="7216302" cy="4247317"/>
          </a:xfrm>
          <a:prstGeom prst="rect">
            <a:avLst/>
          </a:prstGeom>
          <a:noFill/>
        </p:spPr>
        <p:txBody>
          <a:bodyPr wrap="square">
            <a:spAutoFit/>
          </a:bodyPr>
          <a:lstStyle/>
          <a:p>
            <a:pPr lvl="0" defTabSz="914367">
              <a:defRPr/>
            </a:pPr>
            <a:r>
              <a:rPr lang="es-ES" sz="5400" b="1" dirty="0">
                <a:solidFill>
                  <a:schemeClr val="bg1"/>
                </a:solidFill>
                <a:latin typeface="Segoe UI" panose="020B0502040204020203" pitchFamily="34" charset="0"/>
              </a:rPr>
              <a:t>Aplicaciones Inteligentes: Que la IA tome decisiones en tus sistemas con </a:t>
            </a: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endParaRPr lang="es-ES" sz="5400" b="1" dirty="0">
              <a:solidFill>
                <a:schemeClr val="bg1"/>
              </a:solidFill>
              <a:latin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680259"/>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1"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1"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580218"/>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2" name="Picture 1" descr="A logo with a city in the background">
            <a:extLst>
              <a:ext uri="{FF2B5EF4-FFF2-40B4-BE49-F238E27FC236}">
                <a16:creationId xmlns:a16="http://schemas.microsoft.com/office/drawing/2014/main" id="{E4FCC983-9407-3F0F-4B9C-5507EF412432}"/>
              </a:ext>
            </a:extLst>
          </p:cNvPr>
          <p:cNvPicPr>
            <a:picLocks noChangeAspect="1"/>
          </p:cNvPicPr>
          <p:nvPr/>
        </p:nvPicPr>
        <p:blipFill>
          <a:blip r:embed="rId6"/>
          <a:stretch>
            <a:fillRect/>
          </a:stretch>
        </p:blipFill>
        <p:spPr>
          <a:xfrm>
            <a:off x="5731727" y="576820"/>
            <a:ext cx="7692766" cy="4331512"/>
          </a:xfrm>
          <a:prstGeom prst="rect">
            <a:avLst/>
          </a:prstGeom>
        </p:spPr>
      </p:pic>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9" name="Picture 8">
            <a:extLst>
              <a:ext uri="{FF2B5EF4-FFF2-40B4-BE49-F238E27FC236}">
                <a16:creationId xmlns:a16="http://schemas.microsoft.com/office/drawing/2014/main" id="{66C6F1EB-B499-19B1-7CF7-0A80A8688EC4}"/>
              </a:ext>
            </a:extLst>
          </p:cNvPr>
          <p:cNvPicPr>
            <a:picLocks noChangeAspect="1"/>
          </p:cNvPicPr>
          <p:nvPr/>
        </p:nvPicPr>
        <p:blipFill>
          <a:blip r:embed="rId7"/>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0" name="Picture 9">
            <a:extLst>
              <a:ext uri="{FF2B5EF4-FFF2-40B4-BE49-F238E27FC236}">
                <a16:creationId xmlns:a16="http://schemas.microsoft.com/office/drawing/2014/main" id="{8444B4E1-8453-2782-DEDD-807A77C582C9}"/>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1" name="Picture 10">
            <a:extLst>
              <a:ext uri="{FF2B5EF4-FFF2-40B4-BE49-F238E27FC236}">
                <a16:creationId xmlns:a16="http://schemas.microsoft.com/office/drawing/2014/main" id="{CF2E645D-E4BA-1653-33AD-FA4FAE4A2096}"/>
              </a:ext>
            </a:extLst>
          </p:cNvPr>
          <p:cNvPicPr>
            <a:picLocks noChangeAspect="1"/>
          </p:cNvPicPr>
          <p:nvPr/>
        </p:nvPicPr>
        <p:blipFill>
          <a:blip r:embed="rId7"/>
          <a:stretch>
            <a:fillRect/>
          </a:stretch>
        </p:blipFill>
        <p:spPr>
          <a:xfrm>
            <a:off x="113752" y="5857527"/>
            <a:ext cx="892927" cy="870510"/>
          </a:xfrm>
          <a:prstGeom prst="rect">
            <a:avLst/>
          </a:prstGeom>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76F4C77E-7F9B-D634-D74A-BAFC26552CA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A6A40DAD-A54D-4486-B63A-1C56E502F179}"/>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198564F9-1515-366E-D174-60A1C5EB4082}"/>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pic>
        <p:nvPicPr>
          <p:cNvPr id="7" name="Picture 6">
            <a:extLst>
              <a:ext uri="{FF2B5EF4-FFF2-40B4-BE49-F238E27FC236}">
                <a16:creationId xmlns:a16="http://schemas.microsoft.com/office/drawing/2014/main" id="{B743C0DD-0FDE-D053-E146-E74A11F7D197}"/>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98F5D02E-4C1C-BE09-B0C0-E4B3CCECB77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1C7B16D8-8E29-2609-E59B-6E139450806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pic>
        <p:nvPicPr>
          <p:cNvPr id="7" name="Picture 6">
            <a:extLst>
              <a:ext uri="{FF2B5EF4-FFF2-40B4-BE49-F238E27FC236}">
                <a16:creationId xmlns:a16="http://schemas.microsoft.com/office/drawing/2014/main" id="{48D94237-7CEF-A50C-46D6-B5EB3F453D32}"/>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82652CCD-05D5-CFBE-2B11-E5F77093EFB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66DD8DBB-F9E6-A3E7-9841-FED435F24820}"/>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3" name="Picture 12">
            <a:extLst>
              <a:ext uri="{FF2B5EF4-FFF2-40B4-BE49-F238E27FC236}">
                <a16:creationId xmlns:a16="http://schemas.microsoft.com/office/drawing/2014/main" id="{7F493AC8-D567-98C1-7FFC-295F9968244B}"/>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7200" dirty="0">
                <a:gradFill>
                  <a:gsLst>
                    <a:gs pos="62000">
                      <a:srgbClr val="FFFFFF"/>
                    </a:gs>
                    <a:gs pos="83908">
                      <a:srgbClr val="FFFFFF"/>
                    </a:gs>
                  </a:gsLst>
                  <a:lin ang="5400000" scaled="1"/>
                </a:gradFill>
                <a:cs typeface="Segoe UI"/>
              </a:rPr>
              <a:t>¿Y </a:t>
            </a:r>
            <a:r>
              <a:rPr lang="en-US" sz="7200" dirty="0" err="1">
                <a:gradFill>
                  <a:gsLst>
                    <a:gs pos="62000">
                      <a:srgbClr val="FFFFFF"/>
                    </a:gs>
                    <a:gs pos="83908">
                      <a:srgbClr val="FFFFFF"/>
                    </a:gs>
                  </a:gsLst>
                  <a:lin ang="5400000" scaled="1"/>
                </a:gradFill>
                <a:cs typeface="Segoe UI"/>
              </a:rPr>
              <a:t>si</a:t>
            </a:r>
            <a:r>
              <a:rPr lang="en-US" sz="7200" dirty="0">
                <a:gradFill>
                  <a:gsLst>
                    <a:gs pos="62000">
                      <a:srgbClr val="FFFFFF"/>
                    </a:gs>
                    <a:gs pos="83908">
                      <a:srgbClr val="FFFFFF"/>
                    </a:gs>
                  </a:gsLst>
                  <a:lin ang="5400000" scaled="1"/>
                </a:gradFill>
                <a:cs typeface="Segoe UI"/>
              </a:rPr>
              <a:t> </a:t>
            </a:r>
            <a:r>
              <a:rPr lang="en-US" sz="7200" dirty="0" err="1">
                <a:gradFill>
                  <a:gsLst>
                    <a:gs pos="62000">
                      <a:srgbClr val="FFFFFF"/>
                    </a:gs>
                    <a:gs pos="83908">
                      <a:srgbClr val="FFFFFF"/>
                    </a:gs>
                  </a:gsLst>
                  <a:lin ang="5400000" scaled="1"/>
                </a:gradFill>
                <a:cs typeface="Segoe UI"/>
              </a:rPr>
              <a:t>programamos</a:t>
            </a:r>
            <a:r>
              <a:rPr lang="en-US" sz="7200" dirty="0">
                <a:gradFill>
                  <a:gsLst>
                    <a:gs pos="62000">
                      <a:srgbClr val="FFFFFF"/>
                    </a:gs>
                    <a:gs pos="83908">
                      <a:srgbClr val="FFFFFF"/>
                    </a:gs>
                  </a:gsLst>
                  <a:lin ang="5400000" scaled="1"/>
                </a:gradFill>
                <a:cs typeface="Segoe UI"/>
              </a:rPr>
              <a:t>?</a:t>
            </a:r>
            <a:endParaRPr lang="en-US" sz="7200" b="0" i="0" u="none" strike="noStrike" kern="1200" cap="none" spc="-50" normalizeH="0" baseline="0" noProof="0" dirty="0">
              <a:ln w="3175">
                <a:noFill/>
              </a:ln>
              <a:gradFill>
                <a:gsLst>
                  <a:gs pos="62000">
                    <a:srgbClr val="FFFFFF"/>
                  </a:gs>
                  <a:gs pos="83908">
                    <a:srgbClr val="FFFFFF"/>
                  </a:gs>
                </a:gsLst>
                <a:lin ang="5400000" scaled="1"/>
              </a:gradFill>
              <a:effectLst/>
              <a:uLnTx/>
              <a:uFillTx/>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3813330"/>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Todavía</a:t>
            </a:r>
            <a:r>
              <a:rPr lang="en-CA" dirty="0">
                <a:gradFill flip="none" rotWithShape="1">
                  <a:gsLst>
                    <a:gs pos="100000">
                      <a:srgbClr val="D59ED7"/>
                    </a:gs>
                    <a:gs pos="1786">
                      <a:srgbClr val="8DC8E8"/>
                    </a:gs>
                    <a:gs pos="46000">
                      <a:srgbClr val="8DC8E8"/>
                    </a:gs>
                  </a:gsLst>
                  <a:lin ang="18900000" scaled="1"/>
                  <a:tileRect/>
                </a:gradFill>
                <a:latin typeface="Segoe UI Semibold"/>
              </a:rPr>
              <a:t> 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han</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CA" dirty="0" err="1">
                <a:gradFill flip="none" rotWithShape="1">
                  <a:gsLst>
                    <a:gs pos="100000">
                      <a:srgbClr val="D59ED7"/>
                    </a:gs>
                    <a:gs pos="1786">
                      <a:srgbClr val="8DC8E8"/>
                    </a:gs>
                    <a:gs pos="46000">
                      <a:srgbClr val="8DC8E8"/>
                    </a:gs>
                  </a:gsLst>
                  <a:lin ang="18900000" scaled="1"/>
                  <a:tileRect/>
                </a:gradFill>
                <a:latin typeface="Segoe UI Semibold"/>
              </a:rPr>
              <a:t>apuntado</a:t>
            </a:r>
            <a:r>
              <a:rPr lang="en-CA" dirty="0">
                <a:gradFill flip="none" rotWithShape="1">
                  <a:gsLst>
                    <a:gs pos="100000">
                      <a:srgbClr val="D59ED7"/>
                    </a:gs>
                    <a:gs pos="1786">
                      <a:srgbClr val="8DC8E8"/>
                    </a:gs>
                    <a:gs pos="46000">
                      <a:srgbClr val="8DC8E8"/>
                    </a:gs>
                  </a:gsLst>
                  <a:lin ang="18900000" scaled="1"/>
                  <a:tileRect/>
                </a:gradFill>
                <a:latin typeface="Segoe UI Semibold"/>
              </a:rPr>
              <a:t> al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GB"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E5CD861-7F16-6028-A778-45FFE9FDB519}"/>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2585323"/>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github.com/emimontesdeoca/global-ai-2025-barcelona-semantickernel</a:t>
            </a: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9" name="Picture 8">
            <a:extLst>
              <a:ext uri="{FF2B5EF4-FFF2-40B4-BE49-F238E27FC236}">
                <a16:creationId xmlns:a16="http://schemas.microsoft.com/office/drawing/2014/main" id="{A20ED73F-19BB-D7D5-A82B-EB99F9845F51}"/>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008ED-77C2-676F-797A-D78E89D8588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0E51BEB-79BC-9A9B-E7D0-ABBCA87B8D25}"/>
              </a:ext>
            </a:extLst>
          </p:cNvPr>
          <p:cNvSpPr txBox="1">
            <a:spLocks noGrp="1"/>
          </p:cNvSpPr>
          <p:nvPr>
            <p:ph type="title" idx="4294967295"/>
          </p:nvPr>
        </p:nvSpPr>
        <p:spPr>
          <a:xfrm>
            <a:off x="1452880" y="1121910"/>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¡¡QA + SORTEO!!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3" name="Picture 2" descr="A black background with white text&#10;&#10;Description automatically generated">
            <a:extLst>
              <a:ext uri="{FF2B5EF4-FFF2-40B4-BE49-F238E27FC236}">
                <a16:creationId xmlns:a16="http://schemas.microsoft.com/office/drawing/2014/main" id="{B85453B5-8D42-808A-5468-0BD36E54795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DBDFB984-4841-B015-0E4E-B80075F10DFD}"/>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ACAC3AE6-C2FF-C097-A38A-CF0A8C2C2509}"/>
              </a:ext>
            </a:extLst>
          </p:cNvPr>
          <p:cNvPicPr>
            <a:picLocks noChangeAspect="1"/>
          </p:cNvPicPr>
          <p:nvPr/>
        </p:nvPicPr>
        <p:blipFill>
          <a:blip r:embed="rId4"/>
          <a:stretch>
            <a:fillRect/>
          </a:stretch>
        </p:blipFill>
        <p:spPr>
          <a:xfrm>
            <a:off x="4768692" y="2728399"/>
            <a:ext cx="2654615" cy="2587971"/>
          </a:xfrm>
          <a:prstGeom prst="rect">
            <a:avLst/>
          </a:prstGeom>
        </p:spPr>
      </p:pic>
    </p:spTree>
    <p:extLst>
      <p:ext uri="{BB962C8B-B14F-4D97-AF65-F5344CB8AC3E}">
        <p14:creationId xmlns:p14="http://schemas.microsoft.com/office/powerpoint/2010/main" val="336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185468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34622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3"/>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4"/>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3239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X: @emimontesdocaa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5"/>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EFF10423-D891-9E2A-A220-C7F3A8DCEF55}"/>
              </a:ext>
            </a:extLst>
          </p:cNvPr>
          <p:cNvPicPr>
            <a:picLocks noChangeAspect="1"/>
          </p:cNvPicPr>
          <p:nvPr/>
        </p:nvPicPr>
        <p:blipFill>
          <a:blip r:embed="rId6"/>
          <a:stretch>
            <a:fillRect/>
          </a:stretch>
        </p:blipFill>
        <p:spPr>
          <a:xfrm>
            <a:off x="6959939" y="3562886"/>
            <a:ext cx="2747008" cy="2678045"/>
          </a:xfrm>
          <a:prstGeom prst="rect">
            <a:avLst/>
          </a:prstGeom>
        </p:spPr>
      </p:pic>
      <p:pic>
        <p:nvPicPr>
          <p:cNvPr id="9" name="Picture 8">
            <a:extLst>
              <a:ext uri="{FF2B5EF4-FFF2-40B4-BE49-F238E27FC236}">
                <a16:creationId xmlns:a16="http://schemas.microsoft.com/office/drawing/2014/main" id="{6BD3350E-08C1-79AB-CB68-F19CE5D5BD0C}"/>
              </a:ext>
            </a:extLst>
          </p:cNvPr>
          <p:cNvPicPr>
            <a:picLocks noChangeAspect="1"/>
          </p:cNvPicPr>
          <p:nvPr/>
        </p:nvPicPr>
        <p:blipFill>
          <a:blip r:embed="rId7"/>
          <a:stretch>
            <a:fillRect/>
          </a:stretch>
        </p:blipFill>
        <p:spPr>
          <a:xfrm>
            <a:off x="882142" y="537796"/>
            <a:ext cx="4166354" cy="4465896"/>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aquí</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3"/>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4"/>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DBB23AAB-1C2E-B448-9B33-7D0F1895A018}"/>
              </a:ext>
            </a:extLst>
          </p:cNvPr>
          <p:cNvPicPr>
            <a:picLocks noChangeAspect="1"/>
          </p:cNvPicPr>
          <p:nvPr/>
        </p:nvPicPr>
        <p:blipFill>
          <a:blip r:embed="rId5"/>
          <a:stretch>
            <a:fillRect/>
          </a:stretch>
        </p:blipFill>
        <p:spPr>
          <a:xfrm>
            <a:off x="2390862" y="2752458"/>
            <a:ext cx="3632433" cy="3541242"/>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E3CD0209-9056-E369-2113-415294A9684D}"/>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B31AE0C7-5907-D49B-4194-647722977898}"/>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202E9CE9-1EDD-9132-111A-38AD3220D94B}"/>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704369" y="2468467"/>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2400" dirty="0">
                <a:gradFill>
                  <a:gsLst>
                    <a:gs pos="1250">
                      <a:srgbClr val="FFFFFF"/>
                    </a:gs>
                    <a:gs pos="100000">
                      <a:srgbClr val="FFFFFF"/>
                    </a:gs>
                  </a:gsLst>
                  <a:lin ang="5400000" scaled="0"/>
                </a:gradFill>
                <a:latin typeface="Segoe UI"/>
                <a:sym typeface="Arial"/>
              </a:rPr>
              <a:t>Me </a:t>
            </a:r>
            <a:r>
              <a:rPr lang="en-US" sz="2400" dirty="0" err="1">
                <a:gradFill>
                  <a:gsLst>
                    <a:gs pos="1250">
                      <a:srgbClr val="FFFFFF"/>
                    </a:gs>
                    <a:gs pos="100000">
                      <a:srgbClr val="FFFFFF"/>
                    </a:gs>
                  </a:gsLst>
                  <a:lin ang="5400000" scaled="0"/>
                </a:gradFill>
                <a:latin typeface="Segoe UI"/>
                <a:sym typeface="Arial"/>
              </a:rPr>
              <a:t>frustro</a:t>
            </a:r>
            <a:r>
              <a:rPr lang="en-US" sz="2400" dirty="0">
                <a:gradFill>
                  <a:gsLst>
                    <a:gs pos="1250">
                      <a:srgbClr val="FFFFFF"/>
                    </a:gs>
                    <a:gs pos="100000">
                      <a:srgbClr val="FFFFFF"/>
                    </a:gs>
                  </a:gsLst>
                  <a:lin ang="5400000" scaled="0"/>
                </a:gradFill>
                <a:latin typeface="Segoe UI"/>
                <a:sym typeface="Arial"/>
              </a:rPr>
              <a:t> y </a:t>
            </a:r>
            <a:r>
              <a:rPr lang="en-US" sz="2400" dirty="0" err="1">
                <a:gradFill>
                  <a:gsLst>
                    <a:gs pos="1250">
                      <a:srgbClr val="FFFFFF"/>
                    </a:gs>
                    <a:gs pos="100000">
                      <a:srgbClr val="FFFFFF"/>
                    </a:gs>
                  </a:gsLst>
                  <a:lin ang="5400000" scaled="0"/>
                </a:gradFill>
                <a:latin typeface="Segoe UI"/>
                <a:sym typeface="Arial"/>
              </a:rPr>
              <a:t>duermo</a:t>
            </a:r>
            <a:r>
              <a:rPr lang="en-US" sz="2400" dirty="0">
                <a:gradFill>
                  <a:gsLst>
                    <a:gs pos="1250">
                      <a:srgbClr val="FFFFFF"/>
                    </a:gs>
                    <a:gs pos="100000">
                      <a:srgbClr val="FFFFFF"/>
                    </a:gs>
                  </a:gsLst>
                  <a:lin ang="5400000" scaled="0"/>
                </a:gradFill>
                <a:latin typeface="Segoe UI"/>
                <a:sym typeface="Arial"/>
              </a:rPr>
              <a:t> con </a:t>
            </a:r>
            <a:r>
              <a:rPr lang="en-US" sz="2400" dirty="0" err="1">
                <a:gradFill>
                  <a:gsLst>
                    <a:gs pos="1250">
                      <a:srgbClr val="FFFFFF"/>
                    </a:gs>
                    <a:gs pos="100000">
                      <a:srgbClr val="FFFFFF"/>
                    </a:gs>
                  </a:gsLst>
                  <a:lin ang="5400000" scaled="0"/>
                </a:gradFill>
                <a:latin typeface="Segoe UI"/>
                <a:sym typeface="Arial"/>
              </a:rPr>
              <a:t>hambre</a:t>
            </a:r>
            <a:endParaRPr lang="en-GB" sz="2400" dirty="0">
              <a:gradFill>
                <a:gsLst>
                  <a:gs pos="1250">
                    <a:srgbClr val="FFFFFF"/>
                  </a:gs>
                  <a:gs pos="100000">
                    <a:srgbClr val="FFFFFF"/>
                  </a:gs>
                </a:gsLst>
                <a:lin ang="5400000" scaled="0"/>
              </a:gradFill>
              <a:latin typeface="Segoe UI"/>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468467"/>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6" name="Picture 5">
            <a:extLst>
              <a:ext uri="{FF2B5EF4-FFF2-40B4-BE49-F238E27FC236}">
                <a16:creationId xmlns:a16="http://schemas.microsoft.com/office/drawing/2014/main" id="{7642BF0A-BA8B-75F6-6895-8931BF61DA06}"/>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EFA96D6-C7C3-C2E0-5934-23D694CC12B6}"/>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1120</TotalTime>
  <Words>1777</Words>
  <Application>Microsoft Office PowerPoint</Application>
  <PresentationFormat>Widescreen</PresentationFormat>
  <Paragraphs>171</Paragraphs>
  <Slides>20</Slides>
  <Notes>20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20</vt:i4>
      </vt:variant>
    </vt:vector>
  </HeadingPairs>
  <TitlesOfParts>
    <vt:vector size="36"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¡Hay sorteo (solo aquí)!</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lpstr>¡¡QA + SORTEO!!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98</cp:revision>
  <dcterms:created xsi:type="dcterms:W3CDTF">2023-09-25T13:57:04Z</dcterms:created>
  <dcterms:modified xsi:type="dcterms:W3CDTF">2025-03-15T10:11:08Z</dcterms:modified>
</cp:coreProperties>
</file>